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M Sans Medium"/>
      <p:regular r:id="rId15"/>
    </p:embeddedFont>
    <p:embeddedFont>
      <p:font typeface="DM Sans Medium"/>
      <p:regular r:id="rId16"/>
    </p:embeddedFon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Investigating Cybercrime: Analyzing Digital Footprints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role of digital footprints in cybercrime investigations, highlighting the importance of analyzing these traces to track down perpetrators.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67112"/>
            <a:ext cx="230588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61613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Lakshmi Korti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9439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Digital Footprints: A Vital Clue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Active Footprints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Intentional traces, like social media posts and online transactions.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Passive Footprints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Collected without user input, such as browsing history and IP logs.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Cybercrime Investigations: Unveiling the Evidence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Identity Theft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login activities and fraudulent transactions.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Phishing Attacks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Tracking email headers and communication logs.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Hacking Incidents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Examining IP addresses and system access trails.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946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Forensic Tools: Unmasking the Truth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05241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84620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Recovering deleted files and analyzing hard drives.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405241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25904" y="4846201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hidden or encrypted data.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4052411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8138" y="484620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Tracking suspicious network traffic.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525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Legal and Ethical Considerations: Navigating the Complexities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369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993100" y="3921919"/>
            <a:ext cx="1116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8369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Privacy Concerns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32732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Collecting digital footprints must comply with data protection laws.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8369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9" name="Text 6"/>
          <p:cNvSpPr/>
          <p:nvPr/>
        </p:nvSpPr>
        <p:spPr>
          <a:xfrm>
            <a:off x="4842391" y="3921919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8369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Chain of Custody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32732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Proper documentation is essential to ensure evidence integrity.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8979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3" name="Text 10"/>
          <p:cNvSpPr/>
          <p:nvPr/>
        </p:nvSpPr>
        <p:spPr>
          <a:xfrm>
            <a:off x="947857" y="5983010"/>
            <a:ext cx="20216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Jurisdiction Issues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8841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Cybercrimes often involve multiple countries, making legal proceedings complex.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58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Challenges in Analysis: Overcoming Obstacles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443520"/>
            <a:ext cx="30480" cy="51002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938582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698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7" name="Text 4"/>
          <p:cNvSpPr/>
          <p:nvPr/>
        </p:nvSpPr>
        <p:spPr>
          <a:xfrm>
            <a:off x="1078111" y="2783681"/>
            <a:ext cx="1116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670334"/>
            <a:ext cx="35650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Encryption and Anonymity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16075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Criminals use VPNs and encryption to hide traces.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47234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2324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2" name="Text 9"/>
          <p:cNvSpPr/>
          <p:nvPr/>
        </p:nvSpPr>
        <p:spPr>
          <a:xfrm>
            <a:off x="1035725" y="4317444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Overload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69451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vast amount of digital data makes it difficult to filter relevant evidence.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36901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61290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7" name="Text 14"/>
          <p:cNvSpPr/>
          <p:nvPr/>
        </p:nvSpPr>
        <p:spPr>
          <a:xfrm>
            <a:off x="1032867" y="6214110"/>
            <a:ext cx="20216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6100763"/>
            <a:ext cx="3429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Anti-Forensic Techniques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59118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Cybercriminals use tactics like data wiping to evade detection.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205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Real-World Applications: Case Studies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47829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705106"/>
            <a:ext cx="29763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Silk Road Investigation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419552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Bitcoin transactions to identify the creator.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839176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5065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Sony Pictures Hack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55640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Tracing IP logs and malware footprints to North Korean attackers.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671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Future Trends: Shaping the Future of Cybercrime Investigations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0183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993100" y="4103370"/>
            <a:ext cx="1116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018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AI-Driven Analytics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50877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digital footprint tracking and analysis.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40183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9" name="Text 6"/>
          <p:cNvSpPr/>
          <p:nvPr/>
        </p:nvSpPr>
        <p:spPr>
          <a:xfrm>
            <a:off x="4842391" y="4103370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4018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Blockchain Analysis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50877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effective tracking of cryptocurrency transactions.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794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3" name="Text 10"/>
          <p:cNvSpPr/>
          <p:nvPr/>
        </p:nvSpPr>
        <p:spPr>
          <a:xfrm>
            <a:off x="947857" y="6164461"/>
            <a:ext cx="20216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Behavioral Analytics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6986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suspicious patterns through machine learning.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2025-02-12T08:26:06Z</dcterms:created>
  <dcterms:modified xsi:type="dcterms:W3CDTF">2025-02-12T08:26:06Z</dcterms:modified>
</cp:coreProperties>
</file>